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0BA37B-B4A5-490E-B4DC-9FDF0749C7CA}" type="datetimeFigureOut">
              <a:rPr lang="en-US"/>
              <a:pPr>
                <a:defRPr/>
              </a:pPr>
              <a:t>2/10/2011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4D7C08-3CA3-440E-A84E-B83FC5CA0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B5D66-FC79-49E3-B798-AA3A24D40B0B}" type="datetimeFigureOut">
              <a:rPr lang="en-US"/>
              <a:pPr>
                <a:defRPr/>
              </a:pPr>
              <a:t>2/10/2011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3451F-0A45-44B4-97B7-0899E1383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1BEF4-5C9A-42E1-9CE1-8FB759554B5E}" type="datetimeFigureOut">
              <a:rPr lang="en-US"/>
              <a:pPr>
                <a:defRPr/>
              </a:pPr>
              <a:t>2/10/2011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1271B-67A7-47A2-AAF0-9FD8028A0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94D6A-6EE5-4110-A41D-D33F4108AA93}" type="datetimeFigureOut">
              <a:rPr lang="en-US"/>
              <a:pPr>
                <a:defRPr/>
              </a:pPr>
              <a:t>2/10/2011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6C4B6-3DA6-4E0E-93FC-D654E7D64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272EF1-23EF-4276-A37B-1A79BFFBA416}" type="datetimeFigureOut">
              <a:rPr lang="en-US"/>
              <a:pPr>
                <a:defRPr/>
              </a:pPr>
              <a:t>2/10/2011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0E77CC-7F07-4671-9B65-E5E25CA56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D3E676-1F2A-41EC-8E1F-30DC41BDFC89}" type="datetimeFigureOut">
              <a:rPr lang="en-US"/>
              <a:pPr>
                <a:defRPr/>
              </a:pPr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5FC9E0-F7A0-4126-B0A7-F2299C372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C4EC75-3343-4D2C-BD5B-DEA33651CEFC}" type="datetimeFigureOut">
              <a:rPr lang="en-US"/>
              <a:pPr>
                <a:defRPr/>
              </a:pPr>
              <a:t>2/10/2011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45923A-2713-4B53-8EF9-20B5869AB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903BD-DEBB-4917-BACC-3B397AD2B6B1}" type="datetimeFigureOut">
              <a:rPr lang="en-US"/>
              <a:pPr>
                <a:defRPr/>
              </a:pPr>
              <a:t>2/10/2011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311F6-BC3A-4684-B2F9-ACAFEF936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F9E22B-132B-4907-BB73-D95578BC7661}" type="datetimeFigureOut">
              <a:rPr lang="en-US"/>
              <a:pPr>
                <a:defRPr/>
              </a:pPr>
              <a:t>2/10/2011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407E83-97F4-424A-BCC8-3A122F459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FAB8E-AD0F-4694-A813-BFB64C46C2FA}" type="datetimeFigureOut">
              <a:rPr lang="en-US"/>
              <a:pPr>
                <a:defRPr/>
              </a:pPr>
              <a:t>2/10/2011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7F27C-2849-4A89-9293-DC34973B8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964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5466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27FE1A-CA77-4548-BDA7-EC00D050396F}" type="datetimeFigureOut">
              <a:rPr lang="en-US"/>
              <a:pPr>
                <a:defRPr/>
              </a:pPr>
              <a:t>2/10/2011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8F1071-CBC1-4B49-9856-CF216388D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3C3C06B-B6B0-44E7-9598-90708CFB7DB5}" type="datetimeFigureOut">
              <a:rPr lang="en-US"/>
              <a:pPr>
                <a:defRPr/>
              </a:pPr>
              <a:t>2/10/2011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8AFE89A-342A-4AE6-BF0A-3C4578AEE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2" r:id="rId2"/>
    <p:sldLayoutId id="2147483718" r:id="rId3"/>
    <p:sldLayoutId id="2147483719" r:id="rId4"/>
    <p:sldLayoutId id="2147483720" r:id="rId5"/>
    <p:sldLayoutId id="2147483713" r:id="rId6"/>
    <p:sldLayoutId id="2147483721" r:id="rId7"/>
    <p:sldLayoutId id="2147483714" r:id="rId8"/>
    <p:sldLayoutId id="2147483722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0" y="0"/>
          <a:ext cx="8991600" cy="6858001"/>
        </p:xfrm>
        <a:graphic>
          <a:graphicData uri="http://schemas.openxmlformats.org/drawingml/2006/table">
            <a:tbl>
              <a:tblPr/>
              <a:tblGrid>
                <a:gridCol w="1065213"/>
                <a:gridCol w="1536700"/>
                <a:gridCol w="839787"/>
                <a:gridCol w="906463"/>
                <a:gridCol w="1006475"/>
                <a:gridCol w="2051050"/>
                <a:gridCol w="1585912"/>
              </a:tblGrid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955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Who was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0955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this Evangelist?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Approxi­mate Date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Written?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113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Location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11113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Where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11113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Written?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6363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Written For?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Image of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Jesus? Unique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Perspective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Genealogy?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3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Matthew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3188" marR="0" lvl="0" indent="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Unknown author,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103188" marR="0" lvl="0" indent="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probably 2nd generation Jewish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103188" marR="0" lvl="0" indent="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Christian of Palestinian origin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70-85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lvl="0" indent="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Antioch (Syria)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8255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Jewish Christians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Teaching Savior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There are several teaching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sections, Jesus teaches the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Law as a Rabbi, Jesus fulfills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Old Covenant and reveals the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New Covenant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3813" marR="0" lvl="0" indent="0" algn="ctr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Traced back to Abraham, the first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3813" marR="0" lvl="0" indent="0" algn="ctr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ancestor of the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3813" marR="0" lvl="0" indent="0" algn="ctr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Jews. Jesus, as the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3813" marR="0" lvl="0" indent="0" algn="ctr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promised Messiah, is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3813" marR="0" lvl="0" indent="0" algn="ctr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King of the Jews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31938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Mark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338" marR="0" lvl="0" indent="123825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Disciple of Peter. Probably John Mark, a companion of Paul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3338" marR="0" lvl="0" indent="123825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(See Acts 12:12.)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65-70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Probably Rome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2713" marR="0" lvl="0" indent="84138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Gentile Christians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988" marR="0" lvl="0" indent="0" algn="ctr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Suffering (unrecognized) Messiah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6988" marR="0" lvl="0" indent="0" algn="ctr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Jesus on a journey, more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6988" marR="0" lvl="0" indent="0" algn="ctr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actions than words, Jesus as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6988" marR="0" lvl="0" indent="0" algn="ctr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servant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None given. Mark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presents Jesus as 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servant. Servants are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not required to have 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genealogy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25550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Luke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Companion of Paul,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66675" marR="0" lvl="0" indent="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the only Gentile of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66675" marR="0" lvl="0" indent="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the evangelists, 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66675" marR="0" lvl="0" indent="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physician and artist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70-85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Greece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Christians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50800" marR="0" lvl="0" indent="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of Greek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50800" marR="0" lvl="0" indent="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background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50800" marR="0" lvl="0" indent="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(Gentiles)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Compassionate Savior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Stresses prayer. Spirit,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concerned with outcasts: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sinners, women, poor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4288" marR="0" lvl="0" indent="0" algn="ctr" defTabSz="9144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Traced back to Adam. Jesus is the Savior of everyone (universal).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41425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John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Disciple of the Apostle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John (who may have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been the source of the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testimony)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90-100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Ephesus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113" marR="0" lvl="0" indent="0" algn="l" defTabSz="9144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Christians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11113" marR="0" lvl="0" indent="0" algn="l" defTabSz="9144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of all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11113" marR="0" lvl="0" indent="0" algn="r" defTabSz="9144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backgrounds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Life-giving divine Savior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Fully God, emphasizes symbolism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Traced back to God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(Word eternally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begotten). The Son of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God always existed.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7072" marR="1707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95</TotalTime>
  <Words>254</Words>
  <Application>Microsoft Office PowerPoint</Application>
  <PresentationFormat>On-screen Show (4:3)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Consolas</vt:lpstr>
      <vt:lpstr>Corbel</vt:lpstr>
      <vt:lpstr>Wingdings</vt:lpstr>
      <vt:lpstr>Wingdings 2</vt:lpstr>
      <vt:lpstr>Wingdings 3</vt:lpstr>
      <vt:lpstr>Calibri</vt:lpstr>
      <vt:lpstr>Times New Roman</vt:lpstr>
      <vt:lpstr>Metro</vt:lpstr>
      <vt:lpstr>Slide 1</vt:lpstr>
    </vt:vector>
  </TitlesOfParts>
  <Company>Archbishop Carney Regional Secondary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meakes</dc:creator>
  <cp:lastModifiedBy>wong</cp:lastModifiedBy>
  <cp:revision>16</cp:revision>
  <dcterms:created xsi:type="dcterms:W3CDTF">2010-01-05T01:24:07Z</dcterms:created>
  <dcterms:modified xsi:type="dcterms:W3CDTF">2011-02-10T20:33:36Z</dcterms:modified>
</cp:coreProperties>
</file>